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7772400" cy="10058400"/>
  <p:notesSz cx="7086600" cy="93726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952" y="-10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9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0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4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2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6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9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7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5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2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81E7-58CC-4DAB-97AD-05F75F0253CB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0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7680960" cy="10058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762000"/>
            <a:ext cx="5715000" cy="172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KG Eyes Wide Open" panose="02000506000000020004" pitchFamily="2" charset="0"/>
                <a:ea typeface="HelloHoneycrisp" panose="02000603000000000000" pitchFamily="2" charset="0"/>
              </a:rPr>
              <a:t>Ms. Ashford &amp; Mrs. Frenchie’s </a:t>
            </a:r>
          </a:p>
          <a:p>
            <a:pPr>
              <a:lnSpc>
                <a:spcPct val="90000"/>
              </a:lnSpc>
            </a:pPr>
            <a:r>
              <a:rPr lang="en-US" sz="6600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Class News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The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hildren’s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S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chool at Sylvia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ircle</a:t>
            </a:r>
            <a:endParaRPr lang="en-US" dirty="0">
              <a:ln>
                <a:solidFill>
                  <a:sysClr val="windowText" lastClr="000000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66709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A Note from the Teacher</a:t>
            </a:r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0960" y="2667090"/>
            <a:ext cx="336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7848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Dates to remember</a:t>
            </a:r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9144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Thank You, </a:t>
            </a:r>
            <a:r>
              <a:rPr lang="en-US" sz="2400" b="1" dirty="0" smtClean="0">
                <a:ln w="3175">
                  <a:noFill/>
                </a:ln>
                <a:latin typeface="KG Eyes Wide Open" panose="02000506000000020004" pitchFamily="2" charset="0"/>
              </a:rPr>
              <a:t>Ms. Ashford</a:t>
            </a:r>
            <a:endParaRPr lang="en-US" sz="2400" b="1" dirty="0">
              <a:ln w="3175">
                <a:noFill/>
              </a:ln>
              <a:latin typeface="KG All of Me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5410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Updates &amp; Reminders</a:t>
            </a:r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59351"/>
            <a:ext cx="3206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59350"/>
            <a:ext cx="3206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2895600"/>
            <a:ext cx="59436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Parents! </a:t>
            </a:r>
          </a:p>
          <a:p>
            <a:pPr algn="just"/>
            <a:r>
              <a:rPr lang="en-US" sz="1200" dirty="0" smtClean="0"/>
              <a:t>It’s hard to believe that the first nine weeks of the new school year will be coming to an end soon.  I am so grateful to have the opportunity to work with your child</a:t>
            </a:r>
            <a:r>
              <a:rPr lang="en-US" sz="1200" dirty="0" smtClean="0"/>
              <a:t>. As we continue moving forward, I would like to make you aware of a few things. </a:t>
            </a:r>
          </a:p>
          <a:p>
            <a:pPr algn="just"/>
            <a:r>
              <a:rPr lang="en-US" sz="1200" dirty="0"/>
              <a:t> </a:t>
            </a:r>
            <a:r>
              <a:rPr lang="en-US" sz="1200" dirty="0" smtClean="0"/>
              <a:t>   ~Parent/Teacher conference time is here. Please be sure to sign up for two possible times and return the bottom portion of the parent/teacher form that was sent home.</a:t>
            </a:r>
          </a:p>
          <a:p>
            <a:pPr algn="just"/>
            <a:r>
              <a:rPr lang="en-US" sz="1200" dirty="0"/>
              <a:t> </a:t>
            </a:r>
            <a:r>
              <a:rPr lang="en-US" sz="1200" dirty="0" smtClean="0"/>
              <a:t>  ~Weekly Spelling Words –Thank you for your continued support with helping your child practice and work with his/her words nightly. </a:t>
            </a:r>
            <a:r>
              <a:rPr lang="en-US" sz="1200" dirty="0" smtClean="0"/>
              <a:t>In some cases your child may be able to read his/her words fluently with no problem. However, the focus behind your child’s spelling/sight words is to assist your child as a writer and a reader. It is our goal to assist your child with being able to transfer his/her word knowledge when writing stories and be able to read and recognize his/her spelling/sight words when reading a book. If you have any questions, please don’t hesitate to ask. Thanks for your assistance and cooperation. </a:t>
            </a:r>
            <a:r>
              <a:rPr lang="en-US" sz="1200" dirty="0" smtClean="0">
                <a:sym typeface="Wingdings"/>
              </a:rPr>
              <a:t></a:t>
            </a:r>
            <a:endParaRPr lang="en-US" sz="1200" dirty="0" smtClean="0"/>
          </a:p>
          <a:p>
            <a:pPr algn="just"/>
            <a:r>
              <a:rPr lang="en-US" sz="1200" dirty="0" smtClean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5715000"/>
            <a:ext cx="5943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100" dirty="0" smtClean="0"/>
              <a:t>Please continue to send in your child’s permission form in order to participate in our video keepsake project.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100" dirty="0" smtClean="0"/>
              <a:t> Our classroom temperature varies from day to day. Please feel free to send in a “light” sweater or jacket for your child to wear while in the classroom.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100" dirty="0"/>
              <a:t> </a:t>
            </a:r>
            <a:r>
              <a:rPr lang="en-US" sz="1100" dirty="0" smtClean="0"/>
              <a:t>Our school day begins at 7:45am. Students may begin arriving at 7:10am. Our school day ends at 2:25pm. Students are to be picked up by 2:45pm. (Challenger ends at 6:00pm) </a:t>
            </a:r>
            <a:r>
              <a:rPr lang="en-US" sz="1100" dirty="0" smtClean="0">
                <a:sym typeface="Wingdings"/>
              </a:rPr>
              <a:t></a:t>
            </a:r>
            <a:endParaRPr lang="en-US" sz="11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100" dirty="0" smtClean="0"/>
              <a:t>Please sign up for our class communication REMIND system. If you need the code again, please let me know.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100" dirty="0" smtClean="0"/>
              <a:t>Thank you for your support! Please continue to send in class supplies. If you are still searching for a container, feel free to visit Wal-Mart to purchase a  Sterilite 6.2qt latching box.</a:t>
            </a:r>
            <a:r>
              <a:rPr lang="en-US" sz="1100" dirty="0" smtClean="0">
                <a:sym typeface="Wingdings" pitchFamily="2" charset="2"/>
              </a:rPr>
              <a:t>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100" dirty="0" smtClean="0">
                <a:sym typeface="Wingdings" pitchFamily="2" charset="2"/>
              </a:rPr>
              <a:t> As we continue to adjust to the new school year, please be sure your child receives accurate rest and  nourishment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80772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ü"/>
            </a:pPr>
            <a:r>
              <a:rPr lang="en-US" sz="1200" dirty="0"/>
              <a:t> </a:t>
            </a:r>
            <a:r>
              <a:rPr lang="en-US" sz="1200" dirty="0" smtClean="0"/>
              <a:t>October </a:t>
            </a:r>
            <a:r>
              <a:rPr lang="en-US" sz="1200" dirty="0" smtClean="0"/>
              <a:t>7th   - Fall International Walk to School Day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October 12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NO School (Teacher Workday)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October 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PTO Meeting (TCS Media Center)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October 21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– Fall Picture Day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October 23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–Spirit Night @ Chuck E Cheese Pineville-Matthews (3pm-9pm)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38600" y="266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Week </a:t>
            </a:r>
            <a:r>
              <a:rPr lang="en-US" sz="1800" dirty="0" smtClean="0"/>
              <a:t>of: October 5, </a:t>
            </a:r>
            <a:r>
              <a:rPr lang="en-US" sz="1800" dirty="0" smtClean="0"/>
              <a:t>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17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495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Parker</dc:creator>
  <cp:lastModifiedBy>RH3 RH3</cp:lastModifiedBy>
  <cp:revision>40</cp:revision>
  <cp:lastPrinted>2015-10-06T13:19:57Z</cp:lastPrinted>
  <dcterms:created xsi:type="dcterms:W3CDTF">2014-05-14T00:18:25Z</dcterms:created>
  <dcterms:modified xsi:type="dcterms:W3CDTF">2015-10-06T17:17:09Z</dcterms:modified>
</cp:coreProperties>
</file>