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60" r:id="rId2"/>
  </p:sldIdLst>
  <p:sldSz cx="7772400" cy="10058400"/>
  <p:notesSz cx="7086600" cy="93726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70" d="100"/>
          <a:sy n="70" d="100"/>
        </p:scale>
        <p:origin x="-1176" y="88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1679276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176461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6"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3799091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9081E7-58CC-4DAB-97AD-05F75F0253CB}" type="datetimeFigureOut">
              <a:rPr lang="en-US" smtClean="0"/>
              <a:pPr/>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156702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9081E7-58CC-4DAB-97AD-05F75F0253CB}" type="datetimeFigureOut">
              <a:rPr lang="en-US" smtClean="0"/>
              <a:pPr/>
              <a:t>9/22/15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003540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1"/>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081E7-58CC-4DAB-97AD-05F75F0253CB}" type="datetimeFigureOut">
              <a:rPr lang="en-US" smtClean="0"/>
              <a:pPr/>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811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9081E7-58CC-4DAB-97AD-05F75F0253CB}" type="datetimeFigureOut">
              <a:rPr lang="en-US" smtClean="0"/>
              <a:pPr/>
              <a:t>9/22/15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157986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9081E7-58CC-4DAB-97AD-05F75F0253CB}" type="datetimeFigureOut">
              <a:rPr lang="en-US" smtClean="0"/>
              <a:pPr/>
              <a:t>9/22/15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41869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9081E7-58CC-4DAB-97AD-05F75F0253CB}" type="datetimeFigureOut">
              <a:rPr lang="en-US" smtClean="0"/>
              <a:pPr/>
              <a:t>9/22/15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52427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4"/>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9891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9081E7-58CC-4DAB-97AD-05F75F0253CB}" type="datetimeFigureOut">
              <a:rPr lang="en-US" smtClean="0"/>
              <a:pPr/>
              <a:t>9/22/15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01BC9B-0217-4371-B984-6DF87B74BBB8}" type="slidenum">
              <a:rPr lang="en-US" smtClean="0"/>
              <a:pPr/>
              <a:t>‹#›</a:t>
            </a:fld>
            <a:endParaRPr lang="en-US"/>
          </a:p>
        </p:txBody>
      </p:sp>
    </p:spTree>
    <p:extLst>
      <p:ext uri="{BB962C8B-B14F-4D97-AF65-F5344CB8AC3E}">
        <p14:creationId xmlns:p14="http://schemas.microsoft.com/office/powerpoint/2010/main" val="206452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589081E7-58CC-4DAB-97AD-05F75F0253CB}" type="datetimeFigureOut">
              <a:rPr lang="en-US" smtClean="0"/>
              <a:pPr/>
              <a:t>9/22/15</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D001BC9B-0217-4371-B984-6DF87B74BBB8}" type="slidenum">
              <a:rPr lang="en-US" smtClean="0"/>
              <a:pPr/>
              <a:t>‹#›</a:t>
            </a:fld>
            <a:endParaRPr lang="en-US"/>
          </a:p>
        </p:txBody>
      </p:sp>
    </p:spTree>
    <p:extLst>
      <p:ext uri="{BB962C8B-B14F-4D97-AF65-F5344CB8AC3E}">
        <p14:creationId xmlns:p14="http://schemas.microsoft.com/office/powerpoint/2010/main" val="3693508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referRelativeResize="0">
            <a:picLocks/>
          </p:cNvPicPr>
          <p:nvPr/>
        </p:nvPicPr>
        <p:blipFill>
          <a:blip r:embed="rId2" cstate="print">
            <a:extLst>
              <a:ext uri="{28A0092B-C50C-407E-A947-70E740481C1C}">
                <a14:useLocalDpi xmlns:a14="http://schemas.microsoft.com/office/drawing/2010/main" val="0"/>
              </a:ext>
            </a:extLst>
          </a:blip>
          <a:stretch>
            <a:fillRect/>
          </a:stretch>
        </p:blipFill>
        <p:spPr>
          <a:xfrm>
            <a:off x="0" y="228600"/>
            <a:ext cx="7680960" cy="10058400"/>
          </a:xfrm>
          <a:prstGeom prst="rect">
            <a:avLst/>
          </a:prstGeom>
        </p:spPr>
      </p:pic>
      <p:sp>
        <p:nvSpPr>
          <p:cNvPr id="10" name="TextBox 9"/>
          <p:cNvSpPr txBox="1"/>
          <p:nvPr/>
        </p:nvSpPr>
        <p:spPr>
          <a:xfrm>
            <a:off x="914400" y="762000"/>
            <a:ext cx="5715000" cy="1726627"/>
          </a:xfrm>
          <a:prstGeom prst="rect">
            <a:avLst/>
          </a:prstGeom>
          <a:noFill/>
        </p:spPr>
        <p:txBody>
          <a:bodyPr wrap="square" rtlCol="0">
            <a:spAutoFit/>
          </a:bodyPr>
          <a:lstStyle/>
          <a:p>
            <a:pPr>
              <a:lnSpc>
                <a:spcPct val="90000"/>
              </a:lnSpc>
            </a:pPr>
            <a:r>
              <a:rPr lang="en-US" sz="3200" dirty="0" smtClean="0">
                <a:latin typeface="KG Eyes Wide Open" panose="02000506000000020004" pitchFamily="2" charset="0"/>
                <a:ea typeface="HelloHoneycrisp" panose="02000603000000000000" pitchFamily="2" charset="0"/>
              </a:rPr>
              <a:t>Ms. Ashford &amp; Mrs. Frenchie’s </a:t>
            </a:r>
          </a:p>
          <a:p>
            <a:pPr>
              <a:lnSpc>
                <a:spcPct val="90000"/>
              </a:lnSpc>
            </a:pPr>
            <a:r>
              <a:rPr lang="en-US" sz="6600" dirty="0" smtClean="0">
                <a:ln>
                  <a:solidFill>
                    <a:sysClr val="windowText" lastClr="000000"/>
                  </a:solidFill>
                </a:ln>
                <a:latin typeface="KG All of Me" panose="02000000000000000000" pitchFamily="2" charset="0"/>
              </a:rPr>
              <a:t>Class News</a:t>
            </a:r>
          </a:p>
          <a:p>
            <a:pPr>
              <a:lnSpc>
                <a:spcPct val="90000"/>
              </a:lnSpc>
            </a:pPr>
            <a:r>
              <a:rPr lang="en-US" dirty="0" smtClean="0">
                <a:ln>
                  <a:solidFill>
                    <a:sysClr val="windowText" lastClr="000000"/>
                  </a:solidFill>
                </a:ln>
                <a:latin typeface="KG All of Me" panose="02000000000000000000" pitchFamily="2" charset="0"/>
              </a:rPr>
              <a:t>The </a:t>
            </a:r>
            <a:r>
              <a:rPr lang="en-US" dirty="0" err="1" smtClean="0">
                <a:ln>
                  <a:solidFill>
                    <a:sysClr val="windowText" lastClr="000000"/>
                  </a:solidFill>
                </a:ln>
                <a:latin typeface="KG All of Me" panose="02000000000000000000" pitchFamily="2" charset="0"/>
              </a:rPr>
              <a:t>Chldren’s</a:t>
            </a:r>
            <a:r>
              <a:rPr lang="en-US" dirty="0" smtClean="0">
                <a:ln>
                  <a:solidFill>
                    <a:sysClr val="windowText" lastClr="000000"/>
                  </a:solidFill>
                </a:ln>
                <a:latin typeface="KG All of Me" panose="02000000000000000000" pitchFamily="2" charset="0"/>
              </a:rPr>
              <a:t> </a:t>
            </a:r>
            <a:r>
              <a:rPr lang="en-US" dirty="0">
                <a:ln>
                  <a:solidFill>
                    <a:sysClr val="windowText" lastClr="000000"/>
                  </a:solidFill>
                </a:ln>
                <a:latin typeface="KG All of Me" panose="02000000000000000000" pitchFamily="2" charset="0"/>
              </a:rPr>
              <a:t>S</a:t>
            </a:r>
            <a:r>
              <a:rPr lang="en-US" dirty="0" smtClean="0">
                <a:ln>
                  <a:solidFill>
                    <a:sysClr val="windowText" lastClr="000000"/>
                  </a:solidFill>
                </a:ln>
                <a:latin typeface="KG All of Me" panose="02000000000000000000" pitchFamily="2" charset="0"/>
              </a:rPr>
              <a:t>chool </a:t>
            </a:r>
            <a:r>
              <a:rPr lang="en-US" dirty="0" smtClean="0">
                <a:ln>
                  <a:solidFill>
                    <a:sysClr val="windowText" lastClr="000000"/>
                  </a:solidFill>
                </a:ln>
                <a:latin typeface="KG All of Me" panose="02000000000000000000" pitchFamily="2" charset="0"/>
              </a:rPr>
              <a:t>at </a:t>
            </a:r>
            <a:r>
              <a:rPr lang="en-US" dirty="0" smtClean="0">
                <a:ln>
                  <a:solidFill>
                    <a:sysClr val="windowText" lastClr="000000"/>
                  </a:solidFill>
                </a:ln>
                <a:latin typeface="KG All of Me" panose="02000000000000000000" pitchFamily="2" charset="0"/>
              </a:rPr>
              <a:t>Sylvia </a:t>
            </a:r>
            <a:r>
              <a:rPr lang="en-US" dirty="0">
                <a:ln>
                  <a:solidFill>
                    <a:sysClr val="windowText" lastClr="000000"/>
                  </a:solidFill>
                </a:ln>
                <a:latin typeface="KG All of Me" panose="02000000000000000000" pitchFamily="2" charset="0"/>
              </a:rPr>
              <a:t>C</a:t>
            </a:r>
            <a:r>
              <a:rPr lang="en-US" dirty="0" smtClean="0">
                <a:ln>
                  <a:solidFill>
                    <a:sysClr val="windowText" lastClr="000000"/>
                  </a:solidFill>
                </a:ln>
                <a:latin typeface="KG All of Me" panose="02000000000000000000" pitchFamily="2" charset="0"/>
              </a:rPr>
              <a:t>ircle</a:t>
            </a:r>
            <a:endParaRPr lang="en-US" dirty="0">
              <a:ln>
                <a:solidFill>
                  <a:sysClr val="windowText" lastClr="000000"/>
                </a:solidFill>
              </a:ln>
              <a:latin typeface="KG All of Me" panose="02000000000000000000" pitchFamily="2" charset="0"/>
            </a:endParaRPr>
          </a:p>
        </p:txBody>
      </p:sp>
      <p:sp>
        <p:nvSpPr>
          <p:cNvPr id="11" name="TextBox 10"/>
          <p:cNvSpPr txBox="1"/>
          <p:nvPr/>
        </p:nvSpPr>
        <p:spPr>
          <a:xfrm>
            <a:off x="685800" y="266709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A Note from the Teacher</a:t>
            </a:r>
            <a:endParaRPr lang="en-US" sz="1800" dirty="0">
              <a:ln w="3175">
                <a:solidFill>
                  <a:schemeClr val="tx1"/>
                </a:solidFill>
              </a:ln>
              <a:latin typeface="KG All of Me" panose="02000000000000000000" pitchFamily="2" charset="0"/>
            </a:endParaRPr>
          </a:p>
        </p:txBody>
      </p:sp>
      <p:sp>
        <p:nvSpPr>
          <p:cNvPr id="12" name="TextBox 11"/>
          <p:cNvSpPr txBox="1"/>
          <p:nvPr/>
        </p:nvSpPr>
        <p:spPr>
          <a:xfrm>
            <a:off x="3870960" y="2667090"/>
            <a:ext cx="3368040" cy="369332"/>
          </a:xfrm>
          <a:prstGeom prst="rect">
            <a:avLst/>
          </a:prstGeom>
          <a:noFill/>
        </p:spPr>
        <p:txBody>
          <a:bodyPr wrap="square" rtlCol="0">
            <a:spAutoFit/>
          </a:bodyPr>
          <a:lstStyle/>
          <a:p>
            <a:pPr algn="ctr"/>
            <a:endParaRPr lang="en-US" sz="1800" dirty="0">
              <a:ln w="3175">
                <a:solidFill>
                  <a:schemeClr val="tx1"/>
                </a:solidFill>
              </a:ln>
              <a:latin typeface="KG All of Me" panose="02000000000000000000" pitchFamily="2" charset="0"/>
            </a:endParaRPr>
          </a:p>
        </p:txBody>
      </p:sp>
      <p:sp>
        <p:nvSpPr>
          <p:cNvPr id="13" name="TextBox 12"/>
          <p:cNvSpPr txBox="1"/>
          <p:nvPr/>
        </p:nvSpPr>
        <p:spPr>
          <a:xfrm>
            <a:off x="838200" y="73152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Dates to remember</a:t>
            </a:r>
            <a:endParaRPr lang="en-US" sz="1800" dirty="0">
              <a:ln w="3175">
                <a:solidFill>
                  <a:schemeClr val="tx1"/>
                </a:solidFill>
              </a:ln>
              <a:latin typeface="KG All of Me" panose="02000000000000000000" pitchFamily="2" charset="0"/>
            </a:endParaRPr>
          </a:p>
        </p:txBody>
      </p:sp>
      <p:sp>
        <p:nvSpPr>
          <p:cNvPr id="14" name="TextBox 13"/>
          <p:cNvSpPr txBox="1"/>
          <p:nvPr/>
        </p:nvSpPr>
        <p:spPr>
          <a:xfrm>
            <a:off x="838200" y="8686800"/>
            <a:ext cx="3200400" cy="461665"/>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Thank You, </a:t>
            </a:r>
            <a:r>
              <a:rPr lang="en-US" sz="2400" b="1" dirty="0" smtClean="0">
                <a:ln w="3175">
                  <a:noFill/>
                </a:ln>
                <a:latin typeface="KG Eyes Wide Open" panose="02000506000000020004" pitchFamily="2" charset="0"/>
              </a:rPr>
              <a:t>Ms. Ashford</a:t>
            </a:r>
            <a:endParaRPr lang="en-US" sz="2400" b="1" dirty="0">
              <a:ln w="3175">
                <a:noFill/>
              </a:ln>
              <a:latin typeface="KG All of Me" panose="02000000000000000000" pitchFamily="2" charset="0"/>
            </a:endParaRPr>
          </a:p>
        </p:txBody>
      </p:sp>
      <p:sp>
        <p:nvSpPr>
          <p:cNvPr id="15" name="TextBox 14"/>
          <p:cNvSpPr txBox="1"/>
          <p:nvPr/>
        </p:nvSpPr>
        <p:spPr>
          <a:xfrm>
            <a:off x="838200" y="4572000"/>
            <a:ext cx="3200400" cy="369332"/>
          </a:xfrm>
          <a:prstGeom prst="rect">
            <a:avLst/>
          </a:prstGeom>
          <a:noFill/>
        </p:spPr>
        <p:txBody>
          <a:bodyPr wrap="square" rtlCol="0">
            <a:spAutoFit/>
          </a:bodyPr>
          <a:lstStyle/>
          <a:p>
            <a:pPr algn="ctr"/>
            <a:r>
              <a:rPr lang="en-US" sz="1800" dirty="0" smtClean="0">
                <a:ln w="3175">
                  <a:solidFill>
                    <a:schemeClr val="tx1"/>
                  </a:solidFill>
                </a:ln>
                <a:latin typeface="KG All of Me" panose="02000000000000000000" pitchFamily="2" charset="0"/>
              </a:rPr>
              <a:t>Updates &amp; reminders</a:t>
            </a:r>
            <a:endParaRPr lang="en-US" sz="1800" dirty="0">
              <a:ln w="3175">
                <a:solidFill>
                  <a:schemeClr val="tx1"/>
                </a:solidFill>
              </a:ln>
              <a:latin typeface="KG All of Me" panose="02000000000000000000" pitchFamily="2" charset="0"/>
            </a:endParaRPr>
          </a:p>
        </p:txBody>
      </p:sp>
      <p:sp>
        <p:nvSpPr>
          <p:cNvPr id="2049" name="Rectangle 1"/>
          <p:cNvSpPr>
            <a:spLocks noChangeArrowheads="1"/>
          </p:cNvSpPr>
          <p:nvPr/>
        </p:nvSpPr>
        <p:spPr bwMode="auto">
          <a:xfrm>
            <a:off x="0" y="159351"/>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1" name="Rectangle 3"/>
          <p:cNvSpPr>
            <a:spLocks noChangeArrowheads="1"/>
          </p:cNvSpPr>
          <p:nvPr/>
        </p:nvSpPr>
        <p:spPr bwMode="auto">
          <a:xfrm>
            <a:off x="0" y="159350"/>
            <a:ext cx="32060" cy="138499"/>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rgbClr val="000000"/>
                </a:solidFill>
                <a:effectLst/>
                <a:latin typeface="Gill Sans MT"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 name="TextBox 17"/>
          <p:cNvSpPr txBox="1"/>
          <p:nvPr/>
        </p:nvSpPr>
        <p:spPr>
          <a:xfrm>
            <a:off x="990600" y="3276600"/>
            <a:ext cx="5943600" cy="1138773"/>
          </a:xfrm>
          <a:prstGeom prst="rect">
            <a:avLst/>
          </a:prstGeom>
          <a:noFill/>
        </p:spPr>
        <p:txBody>
          <a:bodyPr wrap="square" rtlCol="0">
            <a:spAutoFit/>
          </a:bodyPr>
          <a:lstStyle/>
          <a:p>
            <a:r>
              <a:rPr lang="en-US" dirty="0" smtClean="0"/>
              <a:t>Parents! </a:t>
            </a:r>
          </a:p>
          <a:p>
            <a:pPr algn="just"/>
            <a:r>
              <a:rPr lang="en-US" sz="1200" dirty="0" err="1" smtClean="0"/>
              <a:t>Mrs.Frenchie</a:t>
            </a:r>
            <a:r>
              <a:rPr lang="en-US" sz="1200" dirty="0" smtClean="0"/>
              <a:t> and I would like to  THANK YOU for your support with our Grandparents’ Day celebration. We had a great attendance and the students really enjoyed spending  an afternoon with their grandparents. We look forward to all upcoming events this school year. Again, thank you for your support, cooperation and assistance.</a:t>
            </a:r>
            <a:endParaRPr lang="en-US" sz="1400" dirty="0"/>
          </a:p>
        </p:txBody>
      </p:sp>
      <p:sp>
        <p:nvSpPr>
          <p:cNvPr id="19" name="TextBox 18"/>
          <p:cNvSpPr txBox="1"/>
          <p:nvPr/>
        </p:nvSpPr>
        <p:spPr>
          <a:xfrm>
            <a:off x="838200" y="4953000"/>
            <a:ext cx="5943600" cy="2123658"/>
          </a:xfrm>
          <a:prstGeom prst="rect">
            <a:avLst/>
          </a:prstGeom>
          <a:noFill/>
        </p:spPr>
        <p:txBody>
          <a:bodyPr wrap="square" rtlCol="0">
            <a:spAutoFit/>
          </a:bodyPr>
          <a:lstStyle/>
          <a:p>
            <a:pPr marL="171450" indent="-171450">
              <a:buClr>
                <a:srgbClr val="FF0000"/>
              </a:buClr>
              <a:buFont typeface="Wingdings" charset="2"/>
              <a:buChar char="q"/>
            </a:pPr>
            <a:r>
              <a:rPr lang="en-US" sz="1200" dirty="0" smtClean="0"/>
              <a:t> Parents, please continue to encourage your child to do his or her best, at all times. As we excel into the school year, it is vital that students have a positive attitude, willingness to participate, and a mindset to never give up. </a:t>
            </a:r>
            <a:r>
              <a:rPr lang="en-US" sz="1200" dirty="0" smtClean="0"/>
              <a:t>I thank you in advance for all of your assistance. </a:t>
            </a:r>
            <a:r>
              <a:rPr lang="en-US" sz="1200" smtClean="0">
                <a:sym typeface="Wingdings"/>
              </a:rPr>
              <a:t></a:t>
            </a:r>
            <a:endParaRPr lang="en-US" sz="1200" dirty="0" smtClean="0"/>
          </a:p>
          <a:p>
            <a:pPr>
              <a:buClr>
                <a:srgbClr val="FF0000"/>
              </a:buClr>
              <a:buFont typeface="Wingdings" pitchFamily="2" charset="2"/>
              <a:buChar char="q"/>
            </a:pPr>
            <a:r>
              <a:rPr lang="en-US" sz="1200" dirty="0" smtClean="0"/>
              <a:t> Please sign up for our class communication REMIND system. If you need the code again, please let me know.</a:t>
            </a:r>
          </a:p>
          <a:p>
            <a:pPr>
              <a:buClr>
                <a:srgbClr val="FF0000"/>
              </a:buClr>
              <a:buFont typeface="Wingdings" pitchFamily="2" charset="2"/>
              <a:buChar char="q"/>
            </a:pPr>
            <a:r>
              <a:rPr lang="en-US" sz="1200" dirty="0" smtClean="0"/>
              <a:t>Thank you for your support! Please continue to send in class supplies. If you are still searching for a container, feel free to visit Wal-Mart to purchase a  </a:t>
            </a:r>
            <a:r>
              <a:rPr lang="en-US" sz="1200" dirty="0" err="1" smtClean="0"/>
              <a:t>Sterilite</a:t>
            </a:r>
            <a:r>
              <a:rPr lang="en-US" sz="1200" dirty="0" smtClean="0"/>
              <a:t> 6.2qt latching box.</a:t>
            </a:r>
            <a:r>
              <a:rPr lang="en-US" sz="1200" dirty="0" smtClean="0">
                <a:sym typeface="Wingdings" pitchFamily="2" charset="2"/>
              </a:rPr>
              <a:t></a:t>
            </a:r>
          </a:p>
          <a:p>
            <a:pPr>
              <a:buClr>
                <a:srgbClr val="FF0000"/>
              </a:buClr>
              <a:buFont typeface="Wingdings" pitchFamily="2" charset="2"/>
              <a:buChar char="q"/>
            </a:pPr>
            <a:r>
              <a:rPr lang="en-US" sz="1200" dirty="0" smtClean="0">
                <a:sym typeface="Wingdings" pitchFamily="2" charset="2"/>
              </a:rPr>
              <a:t> As we continue to adjust to the new school year, please be sure your child receives accurate rest and  nourishment </a:t>
            </a:r>
          </a:p>
        </p:txBody>
      </p:sp>
      <p:sp>
        <p:nvSpPr>
          <p:cNvPr id="20" name="TextBox 19"/>
          <p:cNvSpPr txBox="1"/>
          <p:nvPr/>
        </p:nvSpPr>
        <p:spPr>
          <a:xfrm>
            <a:off x="685800" y="7620000"/>
            <a:ext cx="4038600" cy="646331"/>
          </a:xfrm>
          <a:prstGeom prst="rect">
            <a:avLst/>
          </a:prstGeom>
          <a:noFill/>
        </p:spPr>
        <p:txBody>
          <a:bodyPr wrap="square" rtlCol="0">
            <a:spAutoFit/>
          </a:bodyPr>
          <a:lstStyle/>
          <a:p>
            <a:pPr>
              <a:buFont typeface="Wingdings" pitchFamily="2" charset="2"/>
              <a:buChar char="ü"/>
            </a:pPr>
            <a:r>
              <a:rPr lang="en-US" sz="1200" dirty="0" smtClean="0"/>
              <a:t>September</a:t>
            </a:r>
            <a:r>
              <a:rPr lang="en-US" sz="1200" dirty="0" smtClean="0"/>
              <a:t> 24</a:t>
            </a:r>
            <a:r>
              <a:rPr lang="en-US" sz="1200" baseline="30000" dirty="0" smtClean="0"/>
              <a:t>th</a:t>
            </a:r>
            <a:r>
              <a:rPr lang="en-US" sz="1200" dirty="0" smtClean="0"/>
              <a:t>  </a:t>
            </a:r>
            <a:r>
              <a:rPr lang="en-US" sz="1200" dirty="0" smtClean="0"/>
              <a:t>- </a:t>
            </a:r>
            <a:r>
              <a:rPr lang="en-US" sz="1200" dirty="0" smtClean="0"/>
              <a:t>Spirit Night @ </a:t>
            </a:r>
            <a:r>
              <a:rPr lang="en-US" sz="1200" dirty="0" err="1" smtClean="0"/>
              <a:t>Fil</a:t>
            </a:r>
            <a:r>
              <a:rPr lang="en-US" sz="1200" dirty="0" smtClean="0"/>
              <a:t>-A on Dave Lyle 5:00-8:00</a:t>
            </a:r>
            <a:endParaRPr lang="en-US" sz="1200" dirty="0" smtClean="0"/>
          </a:p>
          <a:p>
            <a:pPr>
              <a:buFont typeface="Wingdings" pitchFamily="2" charset="2"/>
              <a:buChar char="ü"/>
            </a:pPr>
            <a:r>
              <a:rPr lang="en-US" sz="1200" dirty="0" smtClean="0"/>
              <a:t>September </a:t>
            </a:r>
            <a:r>
              <a:rPr lang="en-US" sz="1200" dirty="0" smtClean="0"/>
              <a:t> 29</a:t>
            </a:r>
            <a:r>
              <a:rPr lang="en-US" sz="1200" baseline="30000" dirty="0" smtClean="0"/>
              <a:t>th</a:t>
            </a:r>
            <a:r>
              <a:rPr lang="en-US" sz="1200" dirty="0" smtClean="0"/>
              <a:t> </a:t>
            </a:r>
            <a:r>
              <a:rPr lang="en-US" sz="1200" dirty="0" smtClean="0"/>
              <a:t>– </a:t>
            </a:r>
            <a:r>
              <a:rPr lang="en-US" sz="1200" dirty="0" smtClean="0"/>
              <a:t>Lower Elementary Parent Information Night 6:30-7:30</a:t>
            </a:r>
            <a:endParaRPr lang="en-US" sz="1200" dirty="0"/>
          </a:p>
        </p:txBody>
      </p:sp>
      <p:sp>
        <p:nvSpPr>
          <p:cNvPr id="21" name="TextBox 20"/>
          <p:cNvSpPr txBox="1"/>
          <p:nvPr/>
        </p:nvSpPr>
        <p:spPr>
          <a:xfrm>
            <a:off x="3962400" y="2743200"/>
            <a:ext cx="3048000" cy="369332"/>
          </a:xfrm>
          <a:prstGeom prst="rect">
            <a:avLst/>
          </a:prstGeom>
          <a:noFill/>
        </p:spPr>
        <p:txBody>
          <a:bodyPr wrap="square" rtlCol="0">
            <a:spAutoFit/>
          </a:bodyPr>
          <a:lstStyle/>
          <a:p>
            <a:r>
              <a:rPr lang="en-US" sz="1800" dirty="0" smtClean="0"/>
              <a:t>Week of: </a:t>
            </a:r>
            <a:r>
              <a:rPr lang="en-US" sz="1800" dirty="0" smtClean="0"/>
              <a:t>September</a:t>
            </a:r>
            <a:r>
              <a:rPr lang="en-US" sz="1800" dirty="0" smtClean="0"/>
              <a:t> </a:t>
            </a:r>
            <a:r>
              <a:rPr lang="en-US" sz="1800" dirty="0" smtClean="0"/>
              <a:t>21</a:t>
            </a:r>
            <a:r>
              <a:rPr lang="en-US" sz="1800" dirty="0" smtClean="0"/>
              <a:t>, </a:t>
            </a:r>
            <a:r>
              <a:rPr lang="en-US" sz="1800" dirty="0" smtClean="0"/>
              <a:t>2015</a:t>
            </a:r>
            <a:endParaRPr lang="en-US" sz="1800" dirty="0"/>
          </a:p>
        </p:txBody>
      </p:sp>
    </p:spTree>
    <p:extLst>
      <p:ext uri="{BB962C8B-B14F-4D97-AF65-F5344CB8AC3E}">
        <p14:creationId xmlns:p14="http://schemas.microsoft.com/office/powerpoint/2010/main" val="362177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1654</TotalTime>
  <Words>279</Words>
  <Application>Microsoft Macintosh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KG Eyes Wide Open</vt:lpstr>
      <vt:lpstr>HelloHoneycrisp</vt:lpstr>
      <vt:lpstr>KG All of Me</vt:lpstr>
      <vt:lpstr>AR BERKLEY</vt:lpstr>
      <vt:lpstr>Gill Sans MT</vt:lpstr>
      <vt:lpstr>Calibri</vt:lpstr>
      <vt:lpstr>Office Theme</vt:lpstr>
      <vt:lpstr>PowerPoint Presentation</vt:lpstr>
    </vt:vector>
  </TitlesOfParts>
  <Company>Brown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Kayla Parker</dc:creator>
  <cp:lastModifiedBy>RH3 RH3</cp:lastModifiedBy>
  <cp:revision>26</cp:revision>
  <dcterms:created xsi:type="dcterms:W3CDTF">2014-05-14T00:18:25Z</dcterms:created>
  <dcterms:modified xsi:type="dcterms:W3CDTF">2015-09-22T18:08:46Z</dcterms:modified>
</cp:coreProperties>
</file>