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</p:sldIdLst>
  <p:sldSz cx="7772400" cy="10058400"/>
  <p:notesSz cx="7086600" cy="93726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176" y="110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7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1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9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0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4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22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9/15/15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6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9/15/15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9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9/15/15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7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5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1E7-58CC-4DAB-97AD-05F75F0253CB}" type="datetimeFigureOut">
              <a:rPr lang="en-US" smtClean="0"/>
              <a:pPr/>
              <a:t>9/15/15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2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81E7-58CC-4DAB-97AD-05F75F0253CB}" type="datetimeFigureOut">
              <a:rPr lang="en-US" smtClean="0"/>
              <a:pPr/>
              <a:t>9/15/15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1BC9B-0217-4371-B984-6DF87B74B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0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hyperlink" Target="mailto:lashford@rhmail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7680960" cy="10058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4400" y="762000"/>
            <a:ext cx="5715000" cy="172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latin typeface="KG Eyes Wide Open" panose="02000506000000020004" pitchFamily="2" charset="0"/>
                <a:ea typeface="HelloHoneycrisp" panose="02000603000000000000" pitchFamily="2" charset="0"/>
              </a:rPr>
              <a:t>Ms. Ashford &amp; Mrs. Frenchie’s </a:t>
            </a:r>
          </a:p>
          <a:p>
            <a:pPr>
              <a:lnSpc>
                <a:spcPct val="90000"/>
              </a:lnSpc>
            </a:pPr>
            <a:r>
              <a:rPr lang="en-US" sz="6600" dirty="0" smtClean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Class News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The Children’s School at Sylvia 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C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KG All of Me" panose="02000000000000000000" pitchFamily="2" charset="0"/>
              </a:rPr>
              <a:t>ircle</a:t>
            </a:r>
            <a:endParaRPr lang="en-US" dirty="0">
              <a:ln>
                <a:solidFill>
                  <a:sysClr val="windowText" lastClr="000000"/>
                </a:solidFill>
              </a:ln>
              <a:latin typeface="KG All of Me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266709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n w="3175">
                  <a:solidFill>
                    <a:schemeClr val="tx1"/>
                  </a:solidFill>
                </a:ln>
                <a:latin typeface="KG All of Me" panose="02000000000000000000" pitchFamily="2" charset="0"/>
              </a:rPr>
              <a:t>A Note from the Teacher</a:t>
            </a:r>
            <a:endParaRPr lang="en-US" sz="1800" dirty="0">
              <a:ln w="3175">
                <a:solidFill>
                  <a:schemeClr val="tx1"/>
                </a:solidFill>
              </a:ln>
              <a:latin typeface="KG All of Me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0960" y="2667090"/>
            <a:ext cx="336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800" dirty="0">
              <a:ln w="3175">
                <a:solidFill>
                  <a:schemeClr val="tx1"/>
                </a:solidFill>
              </a:ln>
              <a:latin typeface="KG All of Me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7239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n w="3175">
                  <a:solidFill>
                    <a:schemeClr val="tx1"/>
                  </a:solidFill>
                </a:ln>
                <a:latin typeface="KG All of Me" panose="02000000000000000000" pitchFamily="2" charset="0"/>
              </a:rPr>
              <a:t>Dates to remember</a:t>
            </a:r>
            <a:endParaRPr lang="en-US" sz="1800" dirty="0">
              <a:ln w="3175">
                <a:solidFill>
                  <a:schemeClr val="tx1"/>
                </a:solidFill>
              </a:ln>
              <a:latin typeface="KG All of Me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89059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n w="3175">
                  <a:solidFill>
                    <a:schemeClr val="tx1"/>
                  </a:solidFill>
                </a:ln>
                <a:latin typeface="KG All of Me" panose="02000000000000000000" pitchFamily="2" charset="0"/>
              </a:rPr>
              <a:t>Thank You, </a:t>
            </a:r>
            <a:r>
              <a:rPr lang="en-US" sz="2400" b="1" dirty="0" smtClean="0">
                <a:ln w="3175">
                  <a:noFill/>
                </a:ln>
                <a:latin typeface="KG Eyes Wide Open" panose="02000506000000020004" pitchFamily="2" charset="0"/>
              </a:rPr>
              <a:t>Ms. Ashford</a:t>
            </a:r>
            <a:endParaRPr lang="en-US" sz="2400" b="1" dirty="0">
              <a:ln w="3175">
                <a:noFill/>
              </a:ln>
              <a:latin typeface="KG All of Me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4800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n w="3175">
                  <a:solidFill>
                    <a:schemeClr val="tx1"/>
                  </a:solidFill>
                </a:ln>
                <a:latin typeface="KG All of Me" panose="02000000000000000000" pitchFamily="2" charset="0"/>
              </a:rPr>
              <a:t>Updates &amp; reminders</a:t>
            </a:r>
            <a:endParaRPr lang="en-US" sz="1800" dirty="0">
              <a:ln w="3175">
                <a:solidFill>
                  <a:schemeClr val="tx1"/>
                </a:solidFill>
              </a:ln>
              <a:latin typeface="KG All of Me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3048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 BERKLEY" pitchFamily="2" charset="0"/>
              </a:rPr>
              <a:t>Welcome Back to School! </a:t>
            </a:r>
            <a:endParaRPr lang="en-US" dirty="0">
              <a:latin typeface="AR BERKLEY" pitchFamily="2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59351"/>
            <a:ext cx="3206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59350"/>
            <a:ext cx="3206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3124200"/>
            <a:ext cx="5943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Parents! </a:t>
            </a:r>
          </a:p>
          <a:p>
            <a:pPr algn="just"/>
            <a:r>
              <a:rPr lang="en-US" sz="1200" dirty="0" smtClean="0"/>
              <a:t>As a reminder, we will be celebrating Grandparents’ Day Friday, September 18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from 1:00 – 2:00pm in C-118. To make our Grandparents’ Day celebration a success, we need your assistance. As a part of our celebration, we would like to have refreshments for our grandparents. We ask that each child donate $5.00 by Wednesday, September 16, 2015. Thank you in advance for helping make our Grandparents’ Day celebration a tremendous success. If you have any questions, please don’t hesitate to contact me. </a:t>
            </a:r>
          </a:p>
          <a:p>
            <a:pPr algn="just"/>
            <a:r>
              <a:rPr lang="en-US" sz="1200" dirty="0" smtClean="0"/>
              <a:t>Email: </a:t>
            </a:r>
            <a:r>
              <a:rPr lang="en-US" sz="1200" dirty="0" smtClean="0">
                <a:hlinkClick r:id="rId3"/>
              </a:rPr>
              <a:t>lashford@rhmail.org</a:t>
            </a:r>
            <a:r>
              <a:rPr lang="en-US" sz="1200" dirty="0" smtClean="0"/>
              <a:t>    Phone: (803)981-1380 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914400" y="5105400"/>
            <a:ext cx="5943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200" dirty="0" smtClean="0"/>
              <a:t>Looking forward to meeting our grandparents Friday. Parents, thank you for your continued support with this effort. </a:t>
            </a:r>
            <a:r>
              <a:rPr lang="en-US" sz="1200" dirty="0" smtClean="0">
                <a:sym typeface="Wingdings"/>
              </a:rPr>
              <a:t></a:t>
            </a:r>
            <a:endParaRPr lang="en-US" sz="1200" dirty="0" smtClean="0"/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200" dirty="0" smtClean="0"/>
              <a:t>Things to look for each week or every other week in your child’s folder: </a:t>
            </a:r>
            <a:r>
              <a:rPr lang="en-US" sz="1200" b="1" i="1" dirty="0" smtClean="0"/>
              <a:t>( -one-minute math fact test; -spelling quiz; - behavior report; -MBB lesson quiz). </a:t>
            </a:r>
            <a:r>
              <a:rPr lang="en-US" sz="1200" dirty="0" smtClean="0"/>
              <a:t>Please review, sign and return. Thanks </a:t>
            </a:r>
            <a:r>
              <a:rPr lang="en-US" sz="1200" dirty="0" smtClean="0">
                <a:sym typeface="Wingdings"/>
              </a:rPr>
              <a:t>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200" dirty="0" smtClean="0">
                <a:sym typeface="Wingdings"/>
              </a:rPr>
              <a:t> As we continue to move forward, please continue to encourage your child to do his/her best by maintaining a positive attitude, participating, and doing what is asked of him/her.</a:t>
            </a:r>
            <a:endParaRPr lang="en-US" sz="1200" dirty="0" smtClean="0"/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200" dirty="0" smtClean="0"/>
              <a:t>Please </a:t>
            </a:r>
            <a:r>
              <a:rPr lang="en-US" sz="1200" dirty="0" smtClean="0"/>
              <a:t>continue to check home to school communication folders daily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200" dirty="0" smtClean="0"/>
              <a:t> Please sign up for our class communication REMIND system. If you need the code again, please let me know.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1200" dirty="0" smtClean="0"/>
              <a:t>Thank you for your support! Please continue to send in class supplies. If you are still searching for a container, feel free to visit Wal-Mart to purchase a  Sterilite 6.2qt latching box.</a:t>
            </a:r>
            <a:r>
              <a:rPr lang="en-US" sz="1200" dirty="0" smtClean="0">
                <a:sym typeface="Wingdings" pitchFamily="2" charset="2"/>
              </a:rPr>
              <a:t></a:t>
            </a:r>
            <a:endParaRPr lang="en-US" sz="1200" dirty="0" smtClean="0">
              <a:sym typeface="Wingdings" pitchFamily="2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76962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ü"/>
            </a:pPr>
            <a:r>
              <a:rPr lang="en-US" sz="1200" dirty="0" smtClean="0"/>
              <a:t>September 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– MAP Testing window opens</a:t>
            </a:r>
          </a:p>
          <a:p>
            <a:pPr marL="171450" indent="-171450">
              <a:buFont typeface="Wingdings" charset="2"/>
              <a:buChar char="ü"/>
            </a:pPr>
            <a:r>
              <a:rPr lang="en-US" sz="1200" dirty="0" smtClean="0"/>
              <a:t>September 17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– Goodies for Grandparents’ (7:00-8:00am)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/>
              <a:t>September 18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– Grandparents’ Day </a:t>
            </a:r>
            <a:r>
              <a:rPr lang="en-US" sz="1200" dirty="0" smtClean="0"/>
              <a:t>Celebration in C-118</a:t>
            </a:r>
            <a:endParaRPr lang="en-US" sz="1200" dirty="0" smtClean="0"/>
          </a:p>
          <a:p>
            <a:pPr>
              <a:buFont typeface="Wingdings" pitchFamily="2" charset="2"/>
              <a:buChar char="ü"/>
            </a:pPr>
            <a:r>
              <a:rPr lang="en-US" sz="1200" dirty="0" smtClean="0"/>
              <a:t>September 17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– PTO Meeting [6:00pm]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/>
              <a:t>September 21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– International Peace Day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/>
              <a:t>September 24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– Spirit Night @ Chick-Fil-A [Dave Lyle 5:00-8:00]</a:t>
            </a:r>
          </a:p>
          <a:p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038600" y="266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Week of: September </a:t>
            </a:r>
            <a:r>
              <a:rPr lang="en-US" sz="1800" dirty="0" smtClean="0"/>
              <a:t>14, </a:t>
            </a:r>
            <a:r>
              <a:rPr lang="en-US" sz="1800" dirty="0" smtClean="0"/>
              <a:t>2015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177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414</Words>
  <Application>Microsoft Macintosh PowerPoint</Application>
  <PresentationFormat>Custom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Parker</dc:creator>
  <cp:lastModifiedBy>RH3 RH3</cp:lastModifiedBy>
  <cp:revision>33</cp:revision>
  <cp:lastPrinted>2015-09-15T13:19:57Z</cp:lastPrinted>
  <dcterms:created xsi:type="dcterms:W3CDTF">2014-05-14T00:18:25Z</dcterms:created>
  <dcterms:modified xsi:type="dcterms:W3CDTF">2015-09-15T19:30:57Z</dcterms:modified>
</cp:coreProperties>
</file>