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60" r:id="rId2"/>
  </p:sldIdLst>
  <p:sldSz cx="7772400" cy="10058400"/>
  <p:notesSz cx="7086600" cy="93726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varScale="1">
        <p:scale>
          <a:sx n="65" d="100"/>
          <a:sy n="65" d="100"/>
        </p:scale>
        <p:origin x="-3424" y="-4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9/1/15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1679276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9/1/15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1764613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9/1/15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379909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9/1/15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15670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081E7-58CC-4DAB-97AD-05F75F0253CB}" type="datetimeFigureOut">
              <a:rPr lang="en-US" smtClean="0"/>
              <a:pPr/>
              <a:t>9/1/15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00354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9081E7-58CC-4DAB-97AD-05F75F0253CB}" type="datetimeFigureOut">
              <a:rPr lang="en-US" smtClean="0"/>
              <a:pPr/>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81122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9081E7-58CC-4DAB-97AD-05F75F0253CB}" type="datetimeFigureOut">
              <a:rPr lang="en-US" smtClean="0"/>
              <a:pPr/>
              <a:t>9/1/15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157986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9081E7-58CC-4DAB-97AD-05F75F0253CB}" type="datetimeFigureOut">
              <a:rPr lang="en-US" smtClean="0"/>
              <a:pPr/>
              <a:t>9/1/15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41869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081E7-58CC-4DAB-97AD-05F75F0253CB}" type="datetimeFigureOut">
              <a:rPr lang="en-US" smtClean="0"/>
              <a:pPr/>
              <a:t>9/1/15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52427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081E7-58CC-4DAB-97AD-05F75F0253CB}" type="datetimeFigureOut">
              <a:rPr lang="en-US" smtClean="0"/>
              <a:pPr/>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98915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081E7-58CC-4DAB-97AD-05F75F0253CB}" type="datetimeFigureOut">
              <a:rPr lang="en-US" smtClean="0"/>
              <a:pPr/>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0645282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589081E7-58CC-4DAB-97AD-05F75F0253CB}" type="datetimeFigureOut">
              <a:rPr lang="en-US" smtClean="0"/>
              <a:pPr/>
              <a:t>9/1/15</a:t>
            </a:fld>
            <a:endParaRPr lang="en-US" dirty="0"/>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3693508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referRelativeResize="0">
            <a:picLocks/>
          </p:cNvPicPr>
          <p:nvPr/>
        </p:nvPicPr>
        <p:blipFill>
          <a:blip r:embed="rId2" cstate="print">
            <a:extLst>
              <a:ext uri="{28A0092B-C50C-407E-A947-70E740481C1C}">
                <a14:useLocalDpi xmlns:a14="http://schemas.microsoft.com/office/drawing/2010/main" val="0"/>
              </a:ext>
            </a:extLst>
          </a:blip>
          <a:stretch>
            <a:fillRect/>
          </a:stretch>
        </p:blipFill>
        <p:spPr>
          <a:xfrm>
            <a:off x="0" y="228600"/>
            <a:ext cx="7680960" cy="10058400"/>
          </a:xfrm>
          <a:prstGeom prst="rect">
            <a:avLst/>
          </a:prstGeom>
        </p:spPr>
      </p:pic>
      <p:sp>
        <p:nvSpPr>
          <p:cNvPr id="10" name="TextBox 9"/>
          <p:cNvSpPr txBox="1"/>
          <p:nvPr/>
        </p:nvSpPr>
        <p:spPr>
          <a:xfrm>
            <a:off x="914400" y="762000"/>
            <a:ext cx="5715000" cy="1726627"/>
          </a:xfrm>
          <a:prstGeom prst="rect">
            <a:avLst/>
          </a:prstGeom>
          <a:noFill/>
        </p:spPr>
        <p:txBody>
          <a:bodyPr wrap="square" rtlCol="0">
            <a:spAutoFit/>
          </a:bodyPr>
          <a:lstStyle/>
          <a:p>
            <a:pPr>
              <a:lnSpc>
                <a:spcPct val="90000"/>
              </a:lnSpc>
            </a:pPr>
            <a:r>
              <a:rPr lang="en-US" sz="3200" dirty="0" smtClean="0">
                <a:latin typeface="KG Eyes Wide Open" panose="02000506000000020004" pitchFamily="2" charset="0"/>
                <a:ea typeface="HelloHoneycrisp" panose="02000603000000000000" pitchFamily="2" charset="0"/>
              </a:rPr>
              <a:t>Ms. Ashford &amp; Mrs. Frenchie’s </a:t>
            </a:r>
          </a:p>
          <a:p>
            <a:pPr>
              <a:lnSpc>
                <a:spcPct val="90000"/>
              </a:lnSpc>
            </a:pPr>
            <a:r>
              <a:rPr lang="en-US" sz="6600" dirty="0" smtClean="0">
                <a:ln>
                  <a:solidFill>
                    <a:sysClr val="windowText" lastClr="000000"/>
                  </a:solidFill>
                </a:ln>
                <a:latin typeface="KG All of Me" panose="02000000000000000000" pitchFamily="2" charset="0"/>
              </a:rPr>
              <a:t>Class News</a:t>
            </a:r>
          </a:p>
          <a:p>
            <a:pPr>
              <a:lnSpc>
                <a:spcPct val="90000"/>
              </a:lnSpc>
            </a:pPr>
            <a:r>
              <a:rPr lang="en-US" dirty="0" smtClean="0">
                <a:ln>
                  <a:solidFill>
                    <a:sysClr val="windowText" lastClr="000000"/>
                  </a:solidFill>
                </a:ln>
                <a:latin typeface="KG All of Me" panose="02000000000000000000" pitchFamily="2" charset="0"/>
              </a:rPr>
              <a:t>The chldren’s school at sylvia circle</a:t>
            </a:r>
            <a:endParaRPr lang="en-US" dirty="0">
              <a:ln>
                <a:solidFill>
                  <a:sysClr val="windowText" lastClr="000000"/>
                </a:solidFill>
              </a:ln>
              <a:latin typeface="KG All of Me" panose="02000000000000000000" pitchFamily="2" charset="0"/>
            </a:endParaRPr>
          </a:p>
        </p:txBody>
      </p:sp>
      <p:sp>
        <p:nvSpPr>
          <p:cNvPr id="11" name="TextBox 10"/>
          <p:cNvSpPr txBox="1"/>
          <p:nvPr/>
        </p:nvSpPr>
        <p:spPr>
          <a:xfrm>
            <a:off x="685800" y="266709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A Note from the Teacher</a:t>
            </a:r>
            <a:endParaRPr lang="en-US" sz="1800" dirty="0">
              <a:ln w="3175">
                <a:solidFill>
                  <a:schemeClr val="tx1"/>
                </a:solidFill>
              </a:ln>
              <a:latin typeface="KG All of Me" panose="02000000000000000000" pitchFamily="2" charset="0"/>
            </a:endParaRPr>
          </a:p>
        </p:txBody>
      </p:sp>
      <p:sp>
        <p:nvSpPr>
          <p:cNvPr id="12" name="TextBox 11"/>
          <p:cNvSpPr txBox="1"/>
          <p:nvPr/>
        </p:nvSpPr>
        <p:spPr>
          <a:xfrm>
            <a:off x="3870960" y="2667090"/>
            <a:ext cx="3368040" cy="369332"/>
          </a:xfrm>
          <a:prstGeom prst="rect">
            <a:avLst/>
          </a:prstGeom>
          <a:noFill/>
        </p:spPr>
        <p:txBody>
          <a:bodyPr wrap="square" rtlCol="0">
            <a:spAutoFit/>
          </a:bodyPr>
          <a:lstStyle/>
          <a:p>
            <a:pPr algn="ctr"/>
            <a:endParaRPr lang="en-US" sz="1800" dirty="0">
              <a:ln w="3175">
                <a:solidFill>
                  <a:schemeClr val="tx1"/>
                </a:solidFill>
              </a:ln>
              <a:latin typeface="KG All of Me" panose="02000000000000000000" pitchFamily="2" charset="0"/>
            </a:endParaRPr>
          </a:p>
        </p:txBody>
      </p:sp>
      <p:sp>
        <p:nvSpPr>
          <p:cNvPr id="13" name="TextBox 12"/>
          <p:cNvSpPr txBox="1"/>
          <p:nvPr/>
        </p:nvSpPr>
        <p:spPr>
          <a:xfrm>
            <a:off x="838200" y="723900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Dates to remember</a:t>
            </a:r>
            <a:endParaRPr lang="en-US" sz="1800" dirty="0">
              <a:ln w="3175">
                <a:solidFill>
                  <a:schemeClr val="tx1"/>
                </a:solidFill>
              </a:ln>
              <a:latin typeface="KG All of Me" panose="02000000000000000000" pitchFamily="2" charset="0"/>
            </a:endParaRPr>
          </a:p>
        </p:txBody>
      </p:sp>
      <p:sp>
        <p:nvSpPr>
          <p:cNvPr id="14" name="TextBox 13"/>
          <p:cNvSpPr txBox="1"/>
          <p:nvPr/>
        </p:nvSpPr>
        <p:spPr>
          <a:xfrm>
            <a:off x="838200" y="8905935"/>
            <a:ext cx="3200400" cy="461665"/>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Thank You, </a:t>
            </a:r>
            <a:r>
              <a:rPr lang="en-US" sz="2400" b="1" dirty="0" smtClean="0">
                <a:ln w="3175">
                  <a:noFill/>
                </a:ln>
                <a:latin typeface="KG Eyes Wide Open" panose="02000506000000020004" pitchFamily="2" charset="0"/>
              </a:rPr>
              <a:t>Ms. Ashford</a:t>
            </a:r>
            <a:endParaRPr lang="en-US" sz="2400" b="1" dirty="0">
              <a:ln w="3175">
                <a:noFill/>
              </a:ln>
              <a:latin typeface="KG All of Me" panose="02000000000000000000" pitchFamily="2" charset="0"/>
            </a:endParaRPr>
          </a:p>
        </p:txBody>
      </p:sp>
      <p:sp>
        <p:nvSpPr>
          <p:cNvPr id="15" name="TextBox 14"/>
          <p:cNvSpPr txBox="1"/>
          <p:nvPr/>
        </p:nvSpPr>
        <p:spPr>
          <a:xfrm>
            <a:off x="762000" y="472440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Updates &amp; </a:t>
            </a:r>
            <a:r>
              <a:rPr lang="en-US" sz="1800" dirty="0" smtClean="0">
                <a:ln w="3175">
                  <a:solidFill>
                    <a:schemeClr val="tx1"/>
                  </a:solidFill>
                </a:ln>
                <a:latin typeface="KG All of Me" panose="02000000000000000000" pitchFamily="2" charset="0"/>
              </a:rPr>
              <a:t>Reminders</a:t>
            </a:r>
            <a:endParaRPr lang="en-US" sz="1800" dirty="0">
              <a:ln w="3175">
                <a:solidFill>
                  <a:schemeClr val="tx1"/>
                </a:solidFill>
              </a:ln>
              <a:latin typeface="KG All of Me" panose="02000000000000000000" pitchFamily="2" charset="0"/>
            </a:endParaRPr>
          </a:p>
        </p:txBody>
      </p:sp>
      <p:sp>
        <p:nvSpPr>
          <p:cNvPr id="2049" name="Rectangle 1"/>
          <p:cNvSpPr>
            <a:spLocks noChangeArrowheads="1"/>
          </p:cNvSpPr>
          <p:nvPr/>
        </p:nvSpPr>
        <p:spPr bwMode="auto">
          <a:xfrm>
            <a:off x="0" y="159351"/>
            <a:ext cx="32060" cy="138499"/>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Gill Sans MT"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159350"/>
            <a:ext cx="32060" cy="138499"/>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Gill Sans MT"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Box 17"/>
          <p:cNvSpPr txBox="1"/>
          <p:nvPr/>
        </p:nvSpPr>
        <p:spPr>
          <a:xfrm>
            <a:off x="838200" y="3124200"/>
            <a:ext cx="5943600" cy="1692771"/>
          </a:xfrm>
          <a:prstGeom prst="rect">
            <a:avLst/>
          </a:prstGeom>
          <a:noFill/>
        </p:spPr>
        <p:txBody>
          <a:bodyPr wrap="square" rtlCol="0">
            <a:spAutoFit/>
          </a:bodyPr>
          <a:lstStyle/>
          <a:p>
            <a:r>
              <a:rPr lang="en-US" dirty="0" smtClean="0"/>
              <a:t>Parents! </a:t>
            </a:r>
          </a:p>
          <a:p>
            <a:pPr algn="just"/>
            <a:r>
              <a:rPr lang="en-US" sz="1200" dirty="0" smtClean="0"/>
              <a:t>Now that homework has begun, please be sure that your child completes all required activities each night. </a:t>
            </a:r>
            <a:r>
              <a:rPr lang="en-US" sz="1200" dirty="0" smtClean="0"/>
              <a:t>As we continue to adjust to the new school year as well as set procedures and guidelines, please don’t hesitate to ask questions if any may arise. Our first classroom event will be Friday, September 18, 2015. Please be on the look out for more information regarding our GRANDPARNET’S DAY classroom celebration. I can’t thank you enough for your support, cooperation, and assistant but most importantly, the opportunity to work with your child. </a:t>
            </a:r>
            <a:endParaRPr lang="en-US" sz="1400" dirty="0"/>
          </a:p>
        </p:txBody>
      </p:sp>
      <p:sp>
        <p:nvSpPr>
          <p:cNvPr id="19" name="TextBox 18"/>
          <p:cNvSpPr txBox="1"/>
          <p:nvPr/>
        </p:nvSpPr>
        <p:spPr>
          <a:xfrm>
            <a:off x="838200" y="5105400"/>
            <a:ext cx="5943600" cy="2123658"/>
          </a:xfrm>
          <a:prstGeom prst="rect">
            <a:avLst/>
          </a:prstGeom>
          <a:noFill/>
        </p:spPr>
        <p:txBody>
          <a:bodyPr wrap="square" rtlCol="0">
            <a:spAutoFit/>
          </a:bodyPr>
          <a:lstStyle/>
          <a:p>
            <a:pPr>
              <a:buClr>
                <a:srgbClr val="FF0000"/>
              </a:buClr>
              <a:buFont typeface="Wingdings" pitchFamily="2" charset="2"/>
              <a:buChar char="q"/>
            </a:pPr>
            <a:r>
              <a:rPr lang="en-US" sz="1200" dirty="0"/>
              <a:t> </a:t>
            </a:r>
            <a:r>
              <a:rPr lang="en-US" sz="1200" dirty="0" smtClean="0"/>
              <a:t>Our classroom temperature varies from day to day. Please feel free to send in a “light” sweater or jacket for your child to wear while in the classroom.</a:t>
            </a:r>
          </a:p>
          <a:p>
            <a:pPr>
              <a:buClr>
                <a:srgbClr val="FF0000"/>
              </a:buClr>
              <a:buFont typeface="Wingdings" pitchFamily="2" charset="2"/>
              <a:buChar char="q"/>
            </a:pPr>
            <a:r>
              <a:rPr lang="en-US" sz="1200" dirty="0"/>
              <a:t> </a:t>
            </a:r>
            <a:r>
              <a:rPr lang="en-US" sz="1200" dirty="0" smtClean="0"/>
              <a:t>Our school day begins at 7:45am. </a:t>
            </a:r>
            <a:r>
              <a:rPr lang="en-US" sz="1200" dirty="0" smtClean="0"/>
              <a:t>Students may begin arriving at 7:10am. Our school day ends at 2:25pm. Students are to be picked up by 2:45pm. (Challenger ends at 6:00pm) </a:t>
            </a:r>
            <a:r>
              <a:rPr lang="en-US" sz="1200" dirty="0" smtClean="0">
                <a:sym typeface="Wingdings"/>
              </a:rPr>
              <a:t></a:t>
            </a:r>
            <a:endParaRPr lang="en-US" sz="1200" dirty="0" smtClean="0"/>
          </a:p>
          <a:p>
            <a:pPr>
              <a:buClr>
                <a:srgbClr val="FF0000"/>
              </a:buClr>
              <a:buFont typeface="Wingdings" pitchFamily="2" charset="2"/>
              <a:buChar char="q"/>
            </a:pPr>
            <a:r>
              <a:rPr lang="en-US" sz="1200" dirty="0" smtClean="0"/>
              <a:t>Please </a:t>
            </a:r>
            <a:r>
              <a:rPr lang="en-US" sz="1200" dirty="0" smtClean="0"/>
              <a:t>sign up for our class communication REMIND system. If you need the code again, please let me know</a:t>
            </a:r>
            <a:r>
              <a:rPr lang="en-US" sz="1200" dirty="0" smtClean="0"/>
              <a:t>. </a:t>
            </a:r>
            <a:endParaRPr lang="en-US" sz="1200" dirty="0" smtClean="0"/>
          </a:p>
          <a:p>
            <a:pPr>
              <a:buClr>
                <a:srgbClr val="FF0000"/>
              </a:buClr>
              <a:buFont typeface="Wingdings" pitchFamily="2" charset="2"/>
              <a:buChar char="q"/>
            </a:pPr>
            <a:r>
              <a:rPr lang="en-US" sz="1200" dirty="0" smtClean="0"/>
              <a:t>Thank you for your support! Please continue to send in class supplies. If you are still searching for a container, feel free to visit Wal-Mart to purchase a  </a:t>
            </a:r>
            <a:r>
              <a:rPr lang="en-US" sz="1200" dirty="0" smtClean="0"/>
              <a:t>Sterilite</a:t>
            </a:r>
            <a:r>
              <a:rPr lang="en-US" sz="1200" dirty="0" smtClean="0"/>
              <a:t> 6.2qt latching box.</a:t>
            </a:r>
            <a:r>
              <a:rPr lang="en-US" sz="1200" dirty="0" smtClean="0">
                <a:sym typeface="Wingdings" pitchFamily="2" charset="2"/>
              </a:rPr>
              <a:t></a:t>
            </a:r>
          </a:p>
          <a:p>
            <a:pPr>
              <a:buClr>
                <a:srgbClr val="FF0000"/>
              </a:buClr>
              <a:buFont typeface="Wingdings" pitchFamily="2" charset="2"/>
              <a:buChar char="q"/>
            </a:pPr>
            <a:r>
              <a:rPr lang="en-US" sz="1200" dirty="0" smtClean="0">
                <a:sym typeface="Wingdings" pitchFamily="2" charset="2"/>
              </a:rPr>
              <a:t> As we continue to adjust to the new school year, please be sure your child receives accurate rest and  nourishment </a:t>
            </a:r>
          </a:p>
        </p:txBody>
      </p:sp>
      <p:sp>
        <p:nvSpPr>
          <p:cNvPr id="20" name="TextBox 19"/>
          <p:cNvSpPr txBox="1"/>
          <p:nvPr/>
        </p:nvSpPr>
        <p:spPr>
          <a:xfrm>
            <a:off x="685800" y="7696200"/>
            <a:ext cx="4495800" cy="1200329"/>
          </a:xfrm>
          <a:prstGeom prst="rect">
            <a:avLst/>
          </a:prstGeom>
          <a:noFill/>
        </p:spPr>
        <p:txBody>
          <a:bodyPr wrap="square" rtlCol="0">
            <a:spAutoFit/>
          </a:bodyPr>
          <a:lstStyle/>
          <a:p>
            <a:pPr>
              <a:buFont typeface="Wingdings" pitchFamily="2" charset="2"/>
              <a:buChar char="ü"/>
            </a:pPr>
            <a:r>
              <a:rPr lang="en-US" sz="1200" dirty="0" smtClean="0"/>
              <a:t>September</a:t>
            </a:r>
            <a:r>
              <a:rPr lang="en-US" sz="1200" dirty="0" smtClean="0"/>
              <a:t> 3</a:t>
            </a:r>
            <a:r>
              <a:rPr lang="en-US" sz="1200" baseline="30000" dirty="0" smtClean="0"/>
              <a:t>rd</a:t>
            </a:r>
            <a:r>
              <a:rPr lang="en-US" sz="1200" dirty="0" smtClean="0"/>
              <a:t> </a:t>
            </a:r>
            <a:r>
              <a:rPr lang="en-US" sz="1200" dirty="0" smtClean="0"/>
              <a:t>  - Boy Scout Night</a:t>
            </a:r>
            <a:endParaRPr lang="en-US" sz="1200" dirty="0" smtClean="0"/>
          </a:p>
          <a:p>
            <a:pPr>
              <a:buFont typeface="Wingdings" pitchFamily="2" charset="2"/>
              <a:buChar char="ü"/>
            </a:pPr>
            <a:r>
              <a:rPr lang="en-US" sz="1200" dirty="0" smtClean="0"/>
              <a:t>September</a:t>
            </a:r>
            <a:r>
              <a:rPr lang="en-US" sz="1200" dirty="0" smtClean="0"/>
              <a:t> 7</a:t>
            </a:r>
            <a:r>
              <a:rPr lang="en-US" sz="1200" baseline="30000" dirty="0" smtClean="0"/>
              <a:t>th</a:t>
            </a:r>
            <a:r>
              <a:rPr lang="en-US" sz="1200" dirty="0" smtClean="0"/>
              <a:t> </a:t>
            </a:r>
            <a:r>
              <a:rPr lang="en-US" sz="1200" dirty="0" smtClean="0"/>
              <a:t>– </a:t>
            </a:r>
            <a:r>
              <a:rPr lang="en-US" sz="1200" dirty="0" smtClean="0"/>
              <a:t>No School</a:t>
            </a:r>
          </a:p>
          <a:p>
            <a:pPr>
              <a:buFont typeface="Wingdings" pitchFamily="2" charset="2"/>
              <a:buChar char="ü"/>
            </a:pPr>
            <a:r>
              <a:rPr lang="en-US" sz="1200" dirty="0" smtClean="0"/>
              <a:t>September 17</a:t>
            </a:r>
            <a:r>
              <a:rPr lang="en-US" sz="1200" baseline="30000" dirty="0" smtClean="0"/>
              <a:t>th</a:t>
            </a:r>
            <a:r>
              <a:rPr lang="en-US" sz="1200" dirty="0" smtClean="0"/>
              <a:t> – Goodies 4 Grandparents (7-8am) [cafeteria]</a:t>
            </a:r>
          </a:p>
          <a:p>
            <a:pPr>
              <a:buFont typeface="Wingdings" pitchFamily="2" charset="2"/>
              <a:buChar char="ü"/>
            </a:pPr>
            <a:r>
              <a:rPr lang="en-US" sz="1200" dirty="0" smtClean="0"/>
              <a:t>September 17</a:t>
            </a:r>
            <a:r>
              <a:rPr lang="en-US" sz="1200" baseline="30000" dirty="0" smtClean="0"/>
              <a:t>th</a:t>
            </a:r>
            <a:r>
              <a:rPr lang="en-US" sz="1200" dirty="0" smtClean="0"/>
              <a:t> – PTO Meeting (6:00pm)</a:t>
            </a:r>
          </a:p>
          <a:p>
            <a:pPr>
              <a:buFont typeface="Wingdings" pitchFamily="2" charset="2"/>
              <a:buChar char="ü"/>
            </a:pPr>
            <a:r>
              <a:rPr lang="en-US" sz="1200" dirty="0" smtClean="0"/>
              <a:t>September 21</a:t>
            </a:r>
            <a:r>
              <a:rPr lang="en-US" sz="1200" baseline="30000" dirty="0" smtClean="0"/>
              <a:t>st</a:t>
            </a:r>
            <a:r>
              <a:rPr lang="en-US" sz="1200" dirty="0" smtClean="0"/>
              <a:t> – International Peace Day</a:t>
            </a:r>
          </a:p>
          <a:p>
            <a:pPr>
              <a:buFont typeface="Wingdings" pitchFamily="2" charset="2"/>
              <a:buChar char="ü"/>
            </a:pPr>
            <a:r>
              <a:rPr lang="en-US" sz="1200" dirty="0" smtClean="0"/>
              <a:t>September 24</a:t>
            </a:r>
            <a:r>
              <a:rPr lang="en-US" sz="1200" baseline="30000" dirty="0" smtClean="0"/>
              <a:t>th</a:t>
            </a:r>
            <a:r>
              <a:rPr lang="en-US" sz="1200" dirty="0" smtClean="0"/>
              <a:t> – Spirit Night @ Chick-</a:t>
            </a:r>
            <a:r>
              <a:rPr lang="en-US" sz="1200" dirty="0" smtClean="0"/>
              <a:t>Fil</a:t>
            </a:r>
            <a:r>
              <a:rPr lang="en-US" sz="1200" dirty="0" smtClean="0"/>
              <a:t>-A on Dave Lyle (5-8pm)</a:t>
            </a:r>
            <a:endParaRPr lang="en-US" sz="1200" dirty="0"/>
          </a:p>
        </p:txBody>
      </p:sp>
      <p:sp>
        <p:nvSpPr>
          <p:cNvPr id="21" name="TextBox 20"/>
          <p:cNvSpPr txBox="1"/>
          <p:nvPr/>
        </p:nvSpPr>
        <p:spPr>
          <a:xfrm>
            <a:off x="4495800" y="2667000"/>
            <a:ext cx="3048000" cy="369332"/>
          </a:xfrm>
          <a:prstGeom prst="rect">
            <a:avLst/>
          </a:prstGeom>
          <a:noFill/>
        </p:spPr>
        <p:txBody>
          <a:bodyPr wrap="square" rtlCol="0">
            <a:spAutoFit/>
          </a:bodyPr>
          <a:lstStyle/>
          <a:p>
            <a:r>
              <a:rPr lang="en-US" sz="1800" dirty="0" smtClean="0"/>
              <a:t>Week of: </a:t>
            </a:r>
            <a:r>
              <a:rPr lang="en-US" sz="1800" dirty="0" smtClean="0"/>
              <a:t>August 31, </a:t>
            </a:r>
            <a:r>
              <a:rPr lang="en-US" sz="1800" dirty="0" smtClean="0"/>
              <a:t>2015</a:t>
            </a:r>
            <a:endParaRPr lang="en-US" sz="1800" dirty="0"/>
          </a:p>
        </p:txBody>
      </p:sp>
    </p:spTree>
    <p:extLst>
      <p:ext uri="{BB962C8B-B14F-4D97-AF65-F5344CB8AC3E}">
        <p14:creationId xmlns:p14="http://schemas.microsoft.com/office/powerpoint/2010/main" val="3621773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2091</TotalTime>
  <Words>367</Words>
  <Application>Microsoft Macintosh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KG Eyes Wide Open</vt:lpstr>
      <vt:lpstr>HelloHoneycrisp</vt:lpstr>
      <vt:lpstr>KG All of Me</vt:lpstr>
      <vt:lpstr>AR BERKLEY</vt:lpstr>
      <vt:lpstr>Gill Sans MT</vt:lpstr>
      <vt:lpstr>Calibri</vt:lpstr>
      <vt:lpstr>Office Theme</vt:lpstr>
      <vt:lpstr>PowerPoint Presentation</vt:lpstr>
    </vt:vector>
  </TitlesOfParts>
  <Company>Brown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Kayla Parker</dc:creator>
  <cp:lastModifiedBy>RH3 RH3</cp:lastModifiedBy>
  <cp:revision>29</cp:revision>
  <cp:lastPrinted>2015-09-01T18:08:11Z</cp:lastPrinted>
  <dcterms:created xsi:type="dcterms:W3CDTF">2014-05-14T00:18:25Z</dcterms:created>
  <dcterms:modified xsi:type="dcterms:W3CDTF">2015-09-01T20:59:37Z</dcterms:modified>
</cp:coreProperties>
</file>