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0"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11/24/15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hildren’s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533400" y="87630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762000" y="9296400"/>
            <a:ext cx="3200400" cy="338554"/>
          </a:xfrm>
          <a:prstGeom prst="rect">
            <a:avLst/>
          </a:prstGeom>
          <a:noFill/>
        </p:spPr>
        <p:txBody>
          <a:bodyPr wrap="square" rtlCol="0">
            <a:spAutoFit/>
          </a:bodyPr>
          <a:lstStyle/>
          <a:p>
            <a:pPr algn="ctr"/>
            <a:r>
              <a:rPr lang="en-US" sz="1600" dirty="0" smtClean="0">
                <a:ln w="3175">
                  <a:solidFill>
                    <a:schemeClr val="tx1"/>
                  </a:solidFill>
                </a:ln>
                <a:latin typeface="KG All of Me" panose="02000000000000000000" pitchFamily="2" charset="0"/>
              </a:rPr>
              <a:t>Thank You, </a:t>
            </a:r>
            <a:r>
              <a:rPr lang="en-US" sz="1600" b="1" dirty="0" smtClean="0">
                <a:ln w="3175">
                  <a:noFill/>
                </a:ln>
                <a:latin typeface="KG Eyes Wide Open" panose="02000506000000020004" pitchFamily="2" charset="0"/>
              </a:rPr>
              <a:t>Ms. Ashford</a:t>
            </a:r>
            <a:endParaRPr lang="en-US" sz="1600" b="1" dirty="0">
              <a:ln w="3175">
                <a:noFill/>
              </a:ln>
              <a:latin typeface="KG All of Me" panose="02000000000000000000" pitchFamily="2" charset="0"/>
            </a:endParaRPr>
          </a:p>
        </p:txBody>
      </p:sp>
      <p:sp>
        <p:nvSpPr>
          <p:cNvPr id="15" name="TextBox 14"/>
          <p:cNvSpPr txBox="1"/>
          <p:nvPr/>
        </p:nvSpPr>
        <p:spPr>
          <a:xfrm>
            <a:off x="685800" y="44196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685800" y="2971800"/>
            <a:ext cx="6400800" cy="1908215"/>
          </a:xfrm>
          <a:prstGeom prst="rect">
            <a:avLst/>
          </a:prstGeom>
          <a:noFill/>
        </p:spPr>
        <p:txBody>
          <a:bodyPr wrap="square" rtlCol="0">
            <a:spAutoFit/>
          </a:bodyPr>
          <a:lstStyle/>
          <a:p>
            <a:r>
              <a:rPr lang="en-US" dirty="0" smtClean="0"/>
              <a:t>Parents! </a:t>
            </a:r>
          </a:p>
          <a:p>
            <a:pPr algn="ctr"/>
            <a:r>
              <a:rPr lang="en-US" sz="1200" dirty="0" smtClean="0">
                <a:sym typeface="Wingdings"/>
              </a:rPr>
              <a:t>This Thanksgiving season I can truly say that I am THANKFUL for YOU! As we enjoy this season, let us not forget to reflect on all of our many blessings. In addition, I’ve attached a list of books you may like to read with your family during this season. Thank you again for all that you do but most of all, thank you for the opportunity to work with your child. Have a RESTFUL and HAPPY THANKSGIVING! </a:t>
            </a:r>
            <a:endParaRPr lang="en-US" sz="1200" dirty="0" smtClean="0"/>
          </a:p>
          <a:p>
            <a:pPr algn="just"/>
            <a:r>
              <a:rPr lang="en-US" sz="1200" dirty="0" smtClean="0"/>
              <a:t> </a:t>
            </a:r>
          </a:p>
          <a:p>
            <a:pPr algn="just"/>
            <a:endParaRPr lang="en-US" sz="1200" dirty="0" smtClean="0"/>
          </a:p>
          <a:p>
            <a:pPr algn="just"/>
            <a:endParaRPr lang="en-US" sz="1400" dirty="0"/>
          </a:p>
        </p:txBody>
      </p:sp>
      <p:sp>
        <p:nvSpPr>
          <p:cNvPr id="19" name="TextBox 18"/>
          <p:cNvSpPr txBox="1"/>
          <p:nvPr/>
        </p:nvSpPr>
        <p:spPr>
          <a:xfrm>
            <a:off x="762000" y="4724400"/>
            <a:ext cx="5943600" cy="3477875"/>
          </a:xfrm>
          <a:prstGeom prst="rect">
            <a:avLst/>
          </a:prstGeom>
          <a:noFill/>
        </p:spPr>
        <p:txBody>
          <a:bodyPr wrap="square" rtlCol="0">
            <a:spAutoFit/>
          </a:bodyPr>
          <a:lstStyle/>
          <a:p>
            <a:pPr marL="171450" indent="-171450" algn="just">
              <a:buFont typeface="Wingdings" charset="2"/>
              <a:buChar char="q"/>
            </a:pPr>
            <a:r>
              <a:rPr lang="en-US" sz="1100" b="1" dirty="0" smtClean="0"/>
              <a:t>Parent</a:t>
            </a:r>
            <a:r>
              <a:rPr lang="en-US" sz="1100" b="1" dirty="0"/>
              <a:t>/Teacher Conferences </a:t>
            </a:r>
            <a:r>
              <a:rPr lang="en-US" sz="1100" dirty="0"/>
              <a:t>– If you have not scheduled a conference time, I will be scheduling conference times, for you, beginning the week following Thanksgiving Break. Conferences must be held before Winter Break. </a:t>
            </a:r>
            <a:r>
              <a:rPr lang="en-US" sz="1100" dirty="0" smtClean="0">
                <a:sym typeface="Wingdings"/>
              </a:rPr>
              <a:t></a:t>
            </a:r>
          </a:p>
          <a:p>
            <a:pPr marL="171450" indent="-171450" algn="just">
              <a:buFont typeface="Wingdings" charset="2"/>
              <a:buChar char="q"/>
            </a:pPr>
            <a:r>
              <a:rPr lang="en-US" sz="1100" dirty="0" smtClean="0">
                <a:sym typeface="Wingdings"/>
              </a:rPr>
              <a:t> </a:t>
            </a:r>
            <a:r>
              <a:rPr lang="en-US" sz="1100" b="1" dirty="0">
                <a:sym typeface="Wingdings"/>
              </a:rPr>
              <a:t>Class Wish List </a:t>
            </a:r>
            <a:r>
              <a:rPr lang="en-US" sz="1100" dirty="0">
                <a:sym typeface="Wingdings"/>
              </a:rPr>
              <a:t>– We welcomed a new addition to our classroom family Wednesday, November 11</a:t>
            </a:r>
            <a:r>
              <a:rPr lang="en-US" sz="1100" baseline="30000" dirty="0">
                <a:sym typeface="Wingdings"/>
              </a:rPr>
              <a:t>th</a:t>
            </a:r>
            <a:r>
              <a:rPr lang="en-US" sz="1100" dirty="0">
                <a:sym typeface="Wingdings"/>
              </a:rPr>
              <a:t> – GOLD SKIRT TETRA (fish). If possible, we would like parents to send in </a:t>
            </a:r>
            <a:r>
              <a:rPr lang="en-US" sz="1100" dirty="0" err="1">
                <a:sym typeface="Wingdings"/>
              </a:rPr>
              <a:t>PetSmart</a:t>
            </a:r>
            <a:r>
              <a:rPr lang="en-US" sz="1100" dirty="0">
                <a:sym typeface="Wingdings"/>
              </a:rPr>
              <a:t> gift cards of any amount to help us take care of our classroom pet. In addition, the school year is progressing and we are quickly running out of the following items: copy paper, </a:t>
            </a:r>
            <a:r>
              <a:rPr lang="en-US" sz="1100" dirty="0" err="1">
                <a:sym typeface="Wingdings"/>
              </a:rPr>
              <a:t>kleenex</a:t>
            </a:r>
            <a:r>
              <a:rPr lang="en-US" sz="1100" dirty="0">
                <a:sym typeface="Wingdings"/>
              </a:rPr>
              <a:t> tissue, hand sanitizer, pencils, and cap erasers. We would greatly appreciate your donations. Thanks for all that you do! </a:t>
            </a:r>
            <a:endParaRPr lang="en-US" sz="1100" dirty="0" smtClean="0"/>
          </a:p>
          <a:p>
            <a:pPr>
              <a:buClr>
                <a:srgbClr val="FF0000"/>
              </a:buClr>
              <a:buFont typeface="Wingdings" pitchFamily="2" charset="2"/>
              <a:buChar char="q"/>
            </a:pPr>
            <a:r>
              <a:rPr lang="en-US" sz="1100" dirty="0" smtClean="0"/>
              <a:t>From </a:t>
            </a:r>
            <a:r>
              <a:rPr lang="en-US" sz="1100" dirty="0" smtClean="0"/>
              <a:t>School to Home Work – In an effort to encourage your child to do his/her best with completing his/her work in class, work that is not completed  will be sent home. This work will need to be completed by your child on his/her own and returned by Friday of the same week. Please be aware that only hard copies of lessons will be sent home and not shelf lessons. The amount of class work sent home may vary per child and your child may or may not have class work sent home each week.</a:t>
            </a:r>
          </a:p>
          <a:p>
            <a:pPr>
              <a:buClr>
                <a:srgbClr val="FF0000"/>
              </a:buClr>
              <a:buFont typeface="Wingdings" pitchFamily="2" charset="2"/>
              <a:buChar char="q"/>
            </a:pPr>
            <a:r>
              <a:rPr lang="en-US" sz="1100" dirty="0" smtClean="0"/>
              <a:t>A </a:t>
            </a:r>
            <a:r>
              <a:rPr lang="en-US" sz="1100" dirty="0" smtClean="0">
                <a:sym typeface="Wingdings"/>
              </a:rPr>
              <a:t>Scholastic book orders – A great way to put some fun books in your child’s hands. Feel free to order online or by mail.</a:t>
            </a:r>
            <a:endParaRPr lang="en-US" sz="1100" dirty="0" smtClean="0"/>
          </a:p>
          <a:p>
            <a:pPr>
              <a:buClr>
                <a:srgbClr val="FF0000"/>
              </a:buClr>
              <a:buFont typeface="Wingdings" pitchFamily="2" charset="2"/>
              <a:buChar char="q"/>
            </a:pPr>
            <a:r>
              <a:rPr lang="en-US" sz="1100" dirty="0" smtClean="0"/>
              <a:t>Our 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100" dirty="0"/>
              <a:t> </a:t>
            </a:r>
            <a:r>
              <a:rPr lang="en-US" sz="1100" dirty="0" smtClean="0"/>
              <a:t>Our school day begins at 7:45am. Students may begin arriving at 7:10am. Our school day ends at 2:25pm. Students are to be picked up by 2:45pm. (Challenger ends at 6:00pm) </a:t>
            </a:r>
            <a:r>
              <a:rPr lang="en-US" sz="1100" dirty="0" smtClean="0">
                <a:sym typeface="Wingdings"/>
              </a:rPr>
              <a:t></a:t>
            </a:r>
            <a:endParaRPr lang="en-US" sz="1100" dirty="0" smtClean="0"/>
          </a:p>
        </p:txBody>
      </p:sp>
      <p:sp>
        <p:nvSpPr>
          <p:cNvPr id="20" name="TextBox 19"/>
          <p:cNvSpPr txBox="1"/>
          <p:nvPr/>
        </p:nvSpPr>
        <p:spPr>
          <a:xfrm>
            <a:off x="381000" y="8686800"/>
            <a:ext cx="4495800" cy="1015663"/>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a:p>
          <a:p>
            <a:endParaRPr lang="en-US" sz="1200" dirty="0" smtClean="0"/>
          </a:p>
        </p:txBody>
      </p:sp>
      <p:sp>
        <p:nvSpPr>
          <p:cNvPr id="21" name="TextBox 20"/>
          <p:cNvSpPr txBox="1"/>
          <p:nvPr/>
        </p:nvSpPr>
        <p:spPr>
          <a:xfrm>
            <a:off x="4038600" y="2667000"/>
            <a:ext cx="3048000" cy="369332"/>
          </a:xfrm>
          <a:prstGeom prst="rect">
            <a:avLst/>
          </a:prstGeom>
          <a:noFill/>
        </p:spPr>
        <p:txBody>
          <a:bodyPr wrap="square" rtlCol="0">
            <a:spAutoFit/>
          </a:bodyPr>
          <a:lstStyle/>
          <a:p>
            <a:r>
              <a:rPr lang="en-US" sz="1800" dirty="0" smtClean="0"/>
              <a:t>Week of: November </a:t>
            </a:r>
            <a:r>
              <a:rPr lang="en-US" sz="1800" dirty="0" smtClean="0"/>
              <a:t>23</a:t>
            </a:r>
            <a:r>
              <a:rPr lang="en-US" sz="1800" dirty="0" smtClean="0"/>
              <a:t>, </a:t>
            </a:r>
            <a:r>
              <a:rPr lang="en-US" sz="1800" dirty="0" smtClean="0"/>
              <a:t>2015</a:t>
            </a:r>
            <a:endParaRPr lang="en-US" sz="1800" dirty="0"/>
          </a:p>
        </p:txBody>
      </p:sp>
      <p:sp>
        <p:nvSpPr>
          <p:cNvPr id="2" name="TextBox 1"/>
          <p:cNvSpPr txBox="1"/>
          <p:nvPr/>
        </p:nvSpPr>
        <p:spPr>
          <a:xfrm>
            <a:off x="609600" y="8991600"/>
            <a:ext cx="4648200" cy="430887"/>
          </a:xfrm>
          <a:prstGeom prst="rect">
            <a:avLst/>
          </a:prstGeom>
          <a:noFill/>
        </p:spPr>
        <p:txBody>
          <a:bodyPr wrap="square" rtlCol="0">
            <a:spAutoFit/>
          </a:bodyPr>
          <a:lstStyle/>
          <a:p>
            <a:pPr marL="171450" indent="-171450">
              <a:buFont typeface="Wingdings" charset="2"/>
              <a:buChar char="ü"/>
            </a:pPr>
            <a:r>
              <a:rPr lang="en-US" sz="1100" dirty="0" smtClean="0"/>
              <a:t>Thanksgiving </a:t>
            </a:r>
            <a:r>
              <a:rPr lang="en-US" sz="1100" dirty="0" smtClean="0"/>
              <a:t>Break – November 25</a:t>
            </a:r>
            <a:r>
              <a:rPr lang="en-US" sz="1100" baseline="30000" dirty="0" smtClean="0"/>
              <a:t>th</a:t>
            </a:r>
            <a:r>
              <a:rPr lang="en-US" sz="1100" dirty="0" smtClean="0"/>
              <a:t> – 27</a:t>
            </a:r>
            <a:r>
              <a:rPr lang="en-US" sz="1100" baseline="30000" dirty="0" smtClean="0"/>
              <a:t>th</a:t>
            </a:r>
            <a:r>
              <a:rPr lang="en-US" sz="1100" dirty="0" smtClean="0"/>
              <a:t> </a:t>
            </a:r>
            <a:r>
              <a:rPr lang="en-US" sz="1100" b="1" dirty="0" smtClean="0"/>
              <a:t>[No School]</a:t>
            </a:r>
          </a:p>
          <a:p>
            <a:pPr marL="171450" indent="-171450">
              <a:buFont typeface="Wingdings" charset="2"/>
              <a:buChar char="ü"/>
            </a:pPr>
            <a:endParaRPr lang="en-US" sz="1100" dirty="0" smtClean="0"/>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3590</TotalTime>
  <Words>492</Words>
  <Application>Microsoft Macintosh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63</cp:revision>
  <cp:lastPrinted>2015-11-10T14:34:29Z</cp:lastPrinted>
  <dcterms:created xsi:type="dcterms:W3CDTF">2014-05-14T00:18:25Z</dcterms:created>
  <dcterms:modified xsi:type="dcterms:W3CDTF">2015-11-24T20:27:05Z</dcterms:modified>
</cp:coreProperties>
</file>